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71" r:id="rId3"/>
    <p:sldId id="269" r:id="rId4"/>
    <p:sldId id="274" r:id="rId5"/>
    <p:sldId id="275" r:id="rId6"/>
    <p:sldId id="282" r:id="rId7"/>
    <p:sldId id="283" r:id="rId8"/>
    <p:sldId id="284" r:id="rId9"/>
    <p:sldId id="272" r:id="rId10"/>
    <p:sldId id="273" r:id="rId11"/>
    <p:sldId id="276" r:id="rId12"/>
    <p:sldId id="278" r:id="rId13"/>
    <p:sldId id="277" r:id="rId14"/>
    <p:sldId id="280" r:id="rId15"/>
    <p:sldId id="281" r:id="rId1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93"/>
    <p:restoredTop sz="94710"/>
  </p:normalViewPr>
  <p:slideViewPr>
    <p:cSldViewPr snapToGrid="0" snapToObjects="1">
      <p:cViewPr varScale="1">
        <p:scale>
          <a:sx n="142" d="100"/>
          <a:sy n="142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4BD59-AA57-384E-8713-080DE8363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22D753-262E-2E4D-8D1A-26CB1461C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40C80-E894-5743-A4A4-58AEBE6FC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16/08/2020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D6739-14B5-6244-8965-B3FEAB49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8C882-80ED-3344-8AC1-BC1AA48C5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73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7770-B769-3B4F-8725-66916AB0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C8FF1-864C-D04C-8428-D1EB39ECF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A9EAD-09EF-E04F-80CE-0F2F5A065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16/08/2020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45985-1C82-AD45-9B8B-A864CC56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8CD44-B3E1-C14B-8450-B914CF33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345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26396-CBCD-A246-842F-E6DB06BDC1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C5B74E-0BE2-944A-BA45-403509DA2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BB11C-4773-514D-A2C7-8A194F4A5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16/08/2020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D99A7-A1C4-F544-AD6E-A016A04A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80526-448F-8642-BF20-7F98DB80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332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38B1B-36BA-9F4C-882B-651A3A1E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010B4-FEEF-DB4B-BAF4-DAC5DC542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50B9C-50CF-CD45-A2FA-7441C516C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16/08/2020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CB856-A2F4-A64E-8E7B-8AB102E2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2778E-4419-1749-BB89-0437B9033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403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8A7B3-6268-DC42-A85B-8367EECFE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474D8-E836-7242-BBE8-C70D7BF17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B1129-BFD4-604B-B838-F4BB8E79B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16/08/2020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61605-5274-5E4F-85AB-7EB1FA37E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1D467-217F-DB42-B2FC-D49B80F5E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661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462D-E5A4-654E-8539-6C7E9077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32C8A-FEF2-0742-8D31-9E262539A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13297-2F3B-8A45-BB77-AE79204F3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9513C-845A-E64E-8524-7C99D0413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16/08/2020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D4D40-B790-7149-92A0-AC24C16F0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0D259-6BDA-E548-82A1-F21BC1D0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161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53CCE-85B0-B446-A07D-4461C4B9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89672-733F-2D4A-92DC-A1B91BF65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C00A9-E8C3-694A-9847-7C7D32D5B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5CEBA-511A-0B40-9D94-5C559926D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AC4521-A0EA-9241-864A-2EA692C0DD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FBEDE-D6B4-7141-908C-1E8C7DDB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16/08/2020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8A0F4F-3DD1-5B42-B453-5FB610A02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9556F-6A14-E841-828A-C03CFD0AB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665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BCD35-77C1-2A4E-B1DF-FE8D38717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23E629-AF96-FC41-B4E2-75268B5CB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16/08/2020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FBA16-D6F5-4D44-8064-5816CD5C9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A8BD1-DCA7-5342-B87B-D371495A0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8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107CA-1D61-6746-8680-6698D6D42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16/08/2020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71262-644B-904E-B14D-6D7CC6DD0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05E1D-BEC0-F341-B61D-90EE4E392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81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A0C6-50E4-1940-9020-272A9ADBB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A7CE-B4CF-F244-B91D-B1CFDDAFE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47C99-FCD2-5347-9D13-F30A13AB7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4DD4B-7DB9-7549-8F3D-826B604F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16/08/2020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1FA71-775A-7248-A06E-19F7F5574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02DDD-F552-C14E-8376-F34A3B7B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284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B573-FDAF-1844-B745-85FB4875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115BB-6C1F-7D4E-BBE3-F4ABC52F3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BC3C2-4833-2C44-A47E-244BBD676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7AF80-FAB7-D84E-B76E-79DA3168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16/08/2020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6B377-8F82-E64D-A9FB-09F1C303C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F2228-5170-B54B-B250-F4769B6C0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2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105C8F-5FE2-294B-AA8B-664195F3A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140F9-774E-A645-9F19-0D2F5A466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86CFB-F337-F845-8E20-6C608904B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7746-CDC1-4545-8AD7-2A20EB285B0B}" type="datetimeFigureOut">
              <a:rPr lang="en-GB" smtClean="0"/>
              <a:t>16/08/2020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67372-8261-3947-9BAE-5617F9861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51FDB-8322-1744-89A3-941155813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787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5BFEC2-1AC8-A043-B2E9-C8367D6CF6D7}"/>
              </a:ext>
            </a:extLst>
          </p:cNvPr>
          <p:cNvSpPr/>
          <p:nvPr/>
        </p:nvSpPr>
        <p:spPr>
          <a:xfrm>
            <a:off x="2633194" y="3158662"/>
            <a:ext cx="1647730" cy="808557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BC462-F36B-254C-B6EA-9D3B98175773}"/>
              </a:ext>
            </a:extLst>
          </p:cNvPr>
          <p:cNvSpPr/>
          <p:nvPr/>
        </p:nvSpPr>
        <p:spPr>
          <a:xfrm>
            <a:off x="1325231" y="4045973"/>
            <a:ext cx="1647730" cy="8770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Dependencies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BAD91E-190D-7D4E-ADDA-A13122979E61}"/>
              </a:ext>
            </a:extLst>
          </p:cNvPr>
          <p:cNvSpPr/>
          <p:nvPr/>
        </p:nvSpPr>
        <p:spPr>
          <a:xfrm>
            <a:off x="3627131" y="4311981"/>
            <a:ext cx="1647730" cy="90449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Configuration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721BF-3B47-BF44-8FDF-E55D63C1F5AA}"/>
              </a:ext>
            </a:extLst>
          </p:cNvPr>
          <p:cNvSpPr/>
          <p:nvPr/>
        </p:nvSpPr>
        <p:spPr>
          <a:xfrm>
            <a:off x="8170131" y="1636760"/>
            <a:ext cx="3079687" cy="34606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Docker Container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E8D03A01-CB89-4144-8500-D3D480DFE156}"/>
              </a:ext>
            </a:extLst>
          </p:cNvPr>
          <p:cNvSpPr/>
          <p:nvPr/>
        </p:nvSpPr>
        <p:spPr>
          <a:xfrm rot="628541">
            <a:off x="6145402" y="2226248"/>
            <a:ext cx="1367073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96649629-4BAA-7B4D-A324-F5A59EE3DD3E}"/>
              </a:ext>
            </a:extLst>
          </p:cNvPr>
          <p:cNvSpPr/>
          <p:nvPr/>
        </p:nvSpPr>
        <p:spPr>
          <a:xfrm>
            <a:off x="6145402" y="3190526"/>
            <a:ext cx="1367073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29C76671-696B-8C4E-8562-5DDA25AC17A1}"/>
              </a:ext>
            </a:extLst>
          </p:cNvPr>
          <p:cNvSpPr/>
          <p:nvPr/>
        </p:nvSpPr>
        <p:spPr>
          <a:xfrm rot="20054453">
            <a:off x="6145402" y="4234700"/>
            <a:ext cx="1367073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How To Make A Executable File From Your Java Code | by Sulabh ...">
            <a:extLst>
              <a:ext uri="{FF2B5EF4-FFF2-40B4-BE49-F238E27FC236}">
                <a16:creationId xmlns:a16="http://schemas.microsoft.com/office/drawing/2014/main" id="{0FEF15F0-1032-CD45-B300-9D8C58EAD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901" y="2175388"/>
            <a:ext cx="894032" cy="53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does the Python logo stand for? - Quora">
            <a:extLst>
              <a:ext uri="{FF2B5EF4-FFF2-40B4-BE49-F238E27FC236}">
                <a16:creationId xmlns:a16="http://schemas.microsoft.com/office/drawing/2014/main" id="{DAF795F1-8F3A-2248-88A4-387D111E6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524" y="2505753"/>
            <a:ext cx="559640" cy="53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E80C94-FAC0-EA44-A1EA-118513856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62" y="2820813"/>
            <a:ext cx="503673" cy="2707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911C182-B31B-F449-B3F6-7CF065634586}"/>
              </a:ext>
            </a:extLst>
          </p:cNvPr>
          <p:cNvSpPr/>
          <p:nvPr/>
        </p:nvSpPr>
        <p:spPr>
          <a:xfrm>
            <a:off x="3833604" y="1452663"/>
            <a:ext cx="1647730" cy="8085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Operating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891CA3-FD08-6349-8DFD-E9F21F21EE46}"/>
              </a:ext>
            </a:extLst>
          </p:cNvPr>
          <p:cNvSpPr/>
          <p:nvPr/>
        </p:nvSpPr>
        <p:spPr>
          <a:xfrm>
            <a:off x="1606834" y="2221785"/>
            <a:ext cx="1647730" cy="80855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Runtime Environment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45672F-15F4-C14B-A755-906A0E480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445" y="1999962"/>
            <a:ext cx="356712" cy="312123"/>
          </a:xfrm>
          <a:prstGeom prst="rect">
            <a:avLst/>
          </a:prstGeom>
        </p:spPr>
      </p:pic>
      <p:pic>
        <p:nvPicPr>
          <p:cNvPr id="1036" name="Picture 12" descr="branding - What's the meaning of the Ubuntu logo? Where does it ...">
            <a:extLst>
              <a:ext uri="{FF2B5EF4-FFF2-40B4-BE49-F238E27FC236}">
                <a16:creationId xmlns:a16="http://schemas.microsoft.com/office/drawing/2014/main" id="{4229CEC3-D127-8D4C-BC1F-F3A3C055C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4492" y="1766787"/>
            <a:ext cx="340144" cy="3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73408E7-C798-1443-AD7B-FBC2EDA74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6987" y="1426643"/>
            <a:ext cx="340144" cy="3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66F4E68-873E-A74D-BE12-72B839C4A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393" y="2240424"/>
            <a:ext cx="452771" cy="30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rademarks">
            <a:extLst>
              <a:ext uri="{FF2B5EF4-FFF2-40B4-BE49-F238E27FC236}">
                <a16:creationId xmlns:a16="http://schemas.microsoft.com/office/drawing/2014/main" id="{BBBAB1B7-8664-7D47-8E14-8FDBF0B00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2182" y="4045973"/>
            <a:ext cx="301565" cy="30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echnical, support, config, configure, tools, orange Free Icon of ...">
            <a:extLst>
              <a:ext uri="{FF2B5EF4-FFF2-40B4-BE49-F238E27FC236}">
                <a16:creationId xmlns:a16="http://schemas.microsoft.com/office/drawing/2014/main" id="{E4E38EEF-819E-3B4A-A6A0-65978D34B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9120" y="4324158"/>
            <a:ext cx="320681" cy="32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996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15FCEA56-2B25-3246-8B05-8386E50B044E}"/>
              </a:ext>
            </a:extLst>
          </p:cNvPr>
          <p:cNvSpPr/>
          <p:nvPr/>
        </p:nvSpPr>
        <p:spPr>
          <a:xfrm>
            <a:off x="1670942" y="2725804"/>
            <a:ext cx="1945342" cy="16495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1741330" y="853462"/>
            <a:ext cx="1800000" cy="45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1741330" y="1844160"/>
            <a:ext cx="1800000" cy="45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1741330" y="3825556"/>
            <a:ext cx="1800000" cy="45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1741330" y="4816255"/>
            <a:ext cx="1800000" cy="45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3944990" y="3829437"/>
            <a:ext cx="1800000" cy="446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3944990" y="4829106"/>
            <a:ext cx="1800000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6148650" y="3838408"/>
            <a:ext cx="1800000" cy="446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6148650" y="4816255"/>
            <a:ext cx="1800000" cy="446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02EC85-5091-F444-B905-64C0E52D7EA4}"/>
              </a:ext>
            </a:extLst>
          </p:cNvPr>
          <p:cNvSpPr/>
          <p:nvPr/>
        </p:nvSpPr>
        <p:spPr>
          <a:xfrm>
            <a:off x="8352310" y="3825556"/>
            <a:ext cx="1800000" cy="4463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F8E13-F17C-FF43-877F-2E7A1DFA593F}"/>
              </a:ext>
            </a:extLst>
          </p:cNvPr>
          <p:cNvSpPr/>
          <p:nvPr/>
        </p:nvSpPr>
        <p:spPr>
          <a:xfrm>
            <a:off x="8352310" y="4814411"/>
            <a:ext cx="1800000" cy="446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641330" y="1303462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2641330" y="2294160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641330" y="4275556"/>
            <a:ext cx="0" cy="54069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3541330" y="2069160"/>
            <a:ext cx="1303660" cy="1760277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3541330" y="1078462"/>
            <a:ext cx="1303660" cy="2750975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3541330" y="1078462"/>
            <a:ext cx="3507320" cy="275994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A09CE64-EB75-FF44-8969-1A5933BE1B84}"/>
              </a:ext>
            </a:extLst>
          </p:cNvPr>
          <p:cNvCxnSpPr>
            <a:cxnSpLocks/>
            <a:stCxn id="4" idx="3"/>
            <a:endCxn id="12" idx="0"/>
          </p:cNvCxnSpPr>
          <p:nvPr/>
        </p:nvCxnSpPr>
        <p:spPr>
          <a:xfrm>
            <a:off x="3541330" y="1078462"/>
            <a:ext cx="5710980" cy="274709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3541330" y="2069160"/>
            <a:ext cx="3507320" cy="1769248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56493A-916E-3B4B-90D1-C7E5E346878C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>
            <a:off x="3541330" y="2069160"/>
            <a:ext cx="5710980" cy="175639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5414565" y="1581904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2119150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4318756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6518362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989D8A-63BF-1948-A6E7-B98332FE226A}"/>
              </a:ext>
            </a:extLst>
          </p:cNvPr>
          <p:cNvSpPr txBox="1"/>
          <p:nvPr/>
        </p:nvSpPr>
        <p:spPr>
          <a:xfrm>
            <a:off x="8726076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4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844990" y="4275751"/>
            <a:ext cx="0" cy="55335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048650" y="4284722"/>
            <a:ext cx="0" cy="53153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9FE7B8-DD02-9844-A162-0C4A4E4DC0C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252310" y="4271870"/>
            <a:ext cx="0" cy="5425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9745431" y="2648625"/>
            <a:ext cx="247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layer contains our code together </a:t>
            </a:r>
            <a:r>
              <a:rPr lang="en-GB" b="1" dirty="0"/>
              <a:t>without</a:t>
            </a:r>
            <a:r>
              <a:rPr lang="en-GB" dirty="0"/>
              <a:t>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10395343" y="3471602"/>
            <a:ext cx="489611" cy="690316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F9F04A3-9944-7A42-BCFE-4BF68BB113BD}"/>
              </a:ext>
            </a:extLst>
          </p:cNvPr>
          <p:cNvSpPr/>
          <p:nvPr/>
        </p:nvSpPr>
        <p:spPr>
          <a:xfrm>
            <a:off x="1741330" y="2834858"/>
            <a:ext cx="1800000" cy="450000"/>
          </a:xfrm>
          <a:prstGeom prst="rect">
            <a:avLst/>
          </a:prstGeom>
          <a:solidFill>
            <a:srgbClr val="D883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dependencies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10E5A2-7FA0-7946-B366-7FB9F47AB4EA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>
            <a:off x="2641330" y="3284858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465D175E-9792-134E-8757-E666F204EBEE}"/>
              </a:ext>
            </a:extLst>
          </p:cNvPr>
          <p:cNvCxnSpPr>
            <a:cxnSpLocks/>
            <a:stCxn id="32" idx="3"/>
            <a:endCxn id="8" idx="0"/>
          </p:cNvCxnSpPr>
          <p:nvPr/>
        </p:nvCxnSpPr>
        <p:spPr>
          <a:xfrm>
            <a:off x="3541330" y="3059858"/>
            <a:ext cx="1303660" cy="769579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360CD16D-6CED-DE47-B5ED-01A0BDDA9030}"/>
              </a:ext>
            </a:extLst>
          </p:cNvPr>
          <p:cNvCxnSpPr>
            <a:cxnSpLocks/>
            <a:stCxn id="32" idx="3"/>
            <a:endCxn id="10" idx="0"/>
          </p:cNvCxnSpPr>
          <p:nvPr/>
        </p:nvCxnSpPr>
        <p:spPr>
          <a:xfrm>
            <a:off x="3541330" y="3059858"/>
            <a:ext cx="3507320" cy="77855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4FF4C22C-F285-7D4E-826A-BD24685974E7}"/>
              </a:ext>
            </a:extLst>
          </p:cNvPr>
          <p:cNvCxnSpPr>
            <a:cxnSpLocks/>
            <a:stCxn id="32" idx="3"/>
            <a:endCxn id="12" idx="0"/>
          </p:cNvCxnSpPr>
          <p:nvPr/>
        </p:nvCxnSpPr>
        <p:spPr>
          <a:xfrm>
            <a:off x="3541330" y="3059858"/>
            <a:ext cx="5710980" cy="765698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A3006C2-3464-BE43-858B-479599C334AB}"/>
              </a:ext>
            </a:extLst>
          </p:cNvPr>
          <p:cNvSpPr txBox="1"/>
          <p:nvPr/>
        </p:nvSpPr>
        <p:spPr>
          <a:xfrm>
            <a:off x="9381" y="2725804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dependencies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1ECF04E-54D4-F147-8EDE-6258CA5AAD60}"/>
              </a:ext>
            </a:extLst>
          </p:cNvPr>
          <p:cNvSpPr txBox="1"/>
          <p:nvPr/>
        </p:nvSpPr>
        <p:spPr>
          <a:xfrm>
            <a:off x="0" y="3725547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code</a:t>
            </a:r>
          </a:p>
        </p:txBody>
      </p:sp>
    </p:spTree>
    <p:extLst>
      <p:ext uri="{BB962C8B-B14F-4D97-AF65-F5344CB8AC3E}">
        <p14:creationId xmlns:p14="http://schemas.microsoft.com/office/powerpoint/2010/main" val="4266292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AC7D38-1B99-CB4E-B609-F7D39CBBA228}"/>
              </a:ext>
            </a:extLst>
          </p:cNvPr>
          <p:cNvSpPr/>
          <p:nvPr/>
        </p:nvSpPr>
        <p:spPr>
          <a:xfrm>
            <a:off x="724277" y="2353901"/>
            <a:ext cx="1901228" cy="8781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871CA-653E-FC4B-A2CE-599CBDB90020}"/>
              </a:ext>
            </a:extLst>
          </p:cNvPr>
          <p:cNvSpPr/>
          <p:nvPr/>
        </p:nvSpPr>
        <p:spPr>
          <a:xfrm>
            <a:off x="3581148" y="2353901"/>
            <a:ext cx="1901228" cy="8781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Layered JAR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820BD9-7CD7-3049-86C8-30BE978F25F0}"/>
              </a:ext>
            </a:extLst>
          </p:cNvPr>
          <p:cNvSpPr/>
          <p:nvPr/>
        </p:nvSpPr>
        <p:spPr>
          <a:xfrm>
            <a:off x="6438019" y="2353901"/>
            <a:ext cx="1901228" cy="8781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Extracted JAR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63A47-A16F-4C4A-9846-8C016A9B9069}"/>
              </a:ext>
            </a:extLst>
          </p:cNvPr>
          <p:cNvSpPr/>
          <p:nvPr/>
        </p:nvSpPr>
        <p:spPr>
          <a:xfrm>
            <a:off x="9294891" y="2353901"/>
            <a:ext cx="1901228" cy="87818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 Extracted JAR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6C2DE63D-CCBC-7D44-97C4-37551C187C71}"/>
              </a:ext>
            </a:extLst>
          </p:cNvPr>
          <p:cNvCxnSpPr>
            <a:stCxn id="4" idx="2"/>
            <a:endCxn id="5" idx="2"/>
          </p:cNvCxnSpPr>
          <p:nvPr/>
        </p:nvCxnSpPr>
        <p:spPr>
          <a:xfrm rot="16200000" flipH="1">
            <a:off x="3103326" y="1803651"/>
            <a:ext cx="12700" cy="2856871"/>
          </a:xfrm>
          <a:prstGeom prst="curvedConnector3">
            <a:avLst>
              <a:gd name="adj1" fmla="val 4009898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0EDE76D-19C3-1A41-B27B-A8E7D9BCFFF5}"/>
              </a:ext>
            </a:extLst>
          </p:cNvPr>
          <p:cNvCxnSpPr>
            <a:cxnSpLocks/>
            <a:stCxn id="5" idx="2"/>
            <a:endCxn id="6" idx="2"/>
          </p:cNvCxnSpPr>
          <p:nvPr/>
        </p:nvCxnSpPr>
        <p:spPr>
          <a:xfrm rot="16200000" flipH="1">
            <a:off x="5960197" y="1803651"/>
            <a:ext cx="12700" cy="2856871"/>
          </a:xfrm>
          <a:prstGeom prst="curvedConnector3">
            <a:avLst>
              <a:gd name="adj1" fmla="val 4295047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E843D29C-2DE0-0C46-BA7B-6B3764102992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16200000" flipH="1">
            <a:off x="8817069" y="1803651"/>
            <a:ext cx="12700" cy="2856872"/>
          </a:xfrm>
          <a:prstGeom prst="curvedConnector3">
            <a:avLst>
              <a:gd name="adj1" fmla="val 4580197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B62CAC-00D9-2B4A-8A8B-9563470F2F85}"/>
              </a:ext>
            </a:extLst>
          </p:cNvPr>
          <p:cNvSpPr txBox="1"/>
          <p:nvPr/>
        </p:nvSpPr>
        <p:spPr>
          <a:xfrm>
            <a:off x="2417039" y="3558275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gradle build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78DA69-1D97-264E-A986-631D93EB5275}"/>
              </a:ext>
            </a:extLst>
          </p:cNvPr>
          <p:cNvSpPr txBox="1"/>
          <p:nvPr/>
        </p:nvSpPr>
        <p:spPr>
          <a:xfrm>
            <a:off x="4538112" y="3558275"/>
            <a:ext cx="28696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java -Djarmode=layertools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C1AB65-6F8A-4843-B8B8-B2BDCA7CEFE0}"/>
              </a:ext>
            </a:extLst>
          </p:cNvPr>
          <p:cNvSpPr txBox="1"/>
          <p:nvPr/>
        </p:nvSpPr>
        <p:spPr>
          <a:xfrm>
            <a:off x="7871876" y="3558275"/>
            <a:ext cx="190308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java JarLauncher</a:t>
            </a:r>
          </a:p>
        </p:txBody>
      </p:sp>
    </p:spTree>
    <p:extLst>
      <p:ext uri="{BB962C8B-B14F-4D97-AF65-F5344CB8AC3E}">
        <p14:creationId xmlns:p14="http://schemas.microsoft.com/office/powerpoint/2010/main" val="718961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5C8C45-DA78-C94E-80D9-A24073C0E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3D79CD-E7DE-2B4E-8A78-EE6788A5FE62}"/>
              </a:ext>
            </a:extLst>
          </p:cNvPr>
          <p:cNvSpPr/>
          <p:nvPr/>
        </p:nvSpPr>
        <p:spPr>
          <a:xfrm>
            <a:off x="625443" y="2344847"/>
            <a:ext cx="5470557" cy="430944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26499-CBB0-E846-ABC7-1D0418BCE7FE}"/>
              </a:ext>
            </a:extLst>
          </p:cNvPr>
          <p:cNvSpPr txBox="1"/>
          <p:nvPr/>
        </p:nvSpPr>
        <p:spPr>
          <a:xfrm>
            <a:off x="6346481" y="3177766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Our Layered JAR creates a layer of 5.4KB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B1CABA3-DB07-DA4A-91B1-46581E9D47C4}"/>
              </a:ext>
            </a:extLst>
          </p:cNvPr>
          <p:cNvCxnSpPr>
            <a:cxnSpLocks/>
            <a:stCxn id="6" idx="1"/>
            <a:endCxn id="8" idx="2"/>
          </p:cNvCxnSpPr>
          <p:nvPr/>
        </p:nvCxnSpPr>
        <p:spPr>
          <a:xfrm rot="10800000">
            <a:off x="3093645" y="2344848"/>
            <a:ext cx="3252837" cy="1017585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C6C19BE-1427-EB45-9EFF-3285274D1621}"/>
              </a:ext>
            </a:extLst>
          </p:cNvPr>
          <p:cNvSpPr/>
          <p:nvPr/>
        </p:nvSpPr>
        <p:spPr>
          <a:xfrm>
            <a:off x="2826567" y="2037029"/>
            <a:ext cx="534154" cy="3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223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FAA5331-C789-DF49-92BF-5CE5846E1062}"/>
              </a:ext>
            </a:extLst>
          </p:cNvPr>
          <p:cNvSpPr/>
          <p:nvPr/>
        </p:nvSpPr>
        <p:spPr>
          <a:xfrm>
            <a:off x="3078178" y="3731658"/>
            <a:ext cx="5760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B28CF3-B0D4-C041-BC84-CA3237E5DEC5}"/>
              </a:ext>
            </a:extLst>
          </p:cNvPr>
          <p:cNvSpPr txBox="1"/>
          <p:nvPr/>
        </p:nvSpPr>
        <p:spPr>
          <a:xfrm>
            <a:off x="8838178" y="3731658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1.6GB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AE68DF-1EC1-EC4E-B79C-4B3897AADE54}"/>
              </a:ext>
            </a:extLst>
          </p:cNvPr>
          <p:cNvSpPr/>
          <p:nvPr/>
        </p:nvSpPr>
        <p:spPr>
          <a:xfrm>
            <a:off x="3078178" y="3186941"/>
            <a:ext cx="36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027D3-7B7A-2D48-B79E-E9FC966EC48F}"/>
              </a:ext>
            </a:extLst>
          </p:cNvPr>
          <p:cNvSpPr txBox="1"/>
          <p:nvPr/>
        </p:nvSpPr>
        <p:spPr>
          <a:xfrm>
            <a:off x="3078178" y="320489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540KB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49688F-7126-BC4D-8FE3-544BA532AAB8}"/>
              </a:ext>
            </a:extLst>
          </p:cNvPr>
          <p:cNvSpPr txBox="1"/>
          <p:nvPr/>
        </p:nvSpPr>
        <p:spPr>
          <a:xfrm>
            <a:off x="1573787" y="3177572"/>
            <a:ext cx="130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Layered JAR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CD1FCA-BC92-8C40-9887-528E4FC74587}"/>
              </a:ext>
            </a:extLst>
          </p:cNvPr>
          <p:cNvSpPr txBox="1"/>
          <p:nvPr/>
        </p:nvSpPr>
        <p:spPr>
          <a:xfrm>
            <a:off x="1573787" y="3722326"/>
            <a:ext cx="7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FatJAR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180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E927843-A74C-1143-8B55-325F0E16C504}"/>
              </a:ext>
            </a:extLst>
          </p:cNvPr>
          <p:cNvCxnSpPr>
            <a:cxnSpLocks/>
            <a:stCxn id="5" idx="2"/>
            <a:endCxn id="6" idx="2"/>
          </p:cNvCxnSpPr>
          <p:nvPr/>
        </p:nvCxnSpPr>
        <p:spPr>
          <a:xfrm rot="16200000" flipH="1">
            <a:off x="5825909" y="2213579"/>
            <a:ext cx="12701" cy="2942359"/>
          </a:xfrm>
          <a:prstGeom prst="curvedConnector3">
            <a:avLst>
              <a:gd name="adj1" fmla="val 4679836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5485F6D-6DEF-B242-BAF4-F4BCED6D3E8F}"/>
              </a:ext>
            </a:extLst>
          </p:cNvPr>
          <p:cNvCxnSpPr>
            <a:cxnSpLocks/>
            <a:stCxn id="4" idx="2"/>
            <a:endCxn id="5" idx="2"/>
          </p:cNvCxnSpPr>
          <p:nvPr/>
        </p:nvCxnSpPr>
        <p:spPr>
          <a:xfrm rot="16200000" flipH="1">
            <a:off x="2889900" y="2207229"/>
            <a:ext cx="12700" cy="2942359"/>
          </a:xfrm>
          <a:prstGeom prst="curvedConnector3">
            <a:avLst>
              <a:gd name="adj1" fmla="val 4794063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EAC7D38-1B99-CB4E-B609-F7D39CBBA228}"/>
              </a:ext>
            </a:extLst>
          </p:cNvPr>
          <p:cNvSpPr/>
          <p:nvPr/>
        </p:nvSpPr>
        <p:spPr>
          <a:xfrm>
            <a:off x="468107" y="2800223"/>
            <a:ext cx="1901228" cy="8781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871CA-653E-FC4B-A2CE-599CBDB90020}"/>
              </a:ext>
            </a:extLst>
          </p:cNvPr>
          <p:cNvSpPr/>
          <p:nvPr/>
        </p:nvSpPr>
        <p:spPr>
          <a:xfrm>
            <a:off x="3410466" y="2800223"/>
            <a:ext cx="1901228" cy="8781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Distribution ZIP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820BD9-7CD7-3049-86C8-30BE978F25F0}"/>
              </a:ext>
            </a:extLst>
          </p:cNvPr>
          <p:cNvSpPr/>
          <p:nvPr/>
        </p:nvSpPr>
        <p:spPr>
          <a:xfrm>
            <a:off x="6352825" y="2812924"/>
            <a:ext cx="1901228" cy="8781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Extracted ZIP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62CAC-00D9-2B4A-8A8B-9563470F2F85}"/>
              </a:ext>
            </a:extLst>
          </p:cNvPr>
          <p:cNvSpPr txBox="1"/>
          <p:nvPr/>
        </p:nvSpPr>
        <p:spPr>
          <a:xfrm>
            <a:off x="2109490" y="4112625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gradle build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78DA69-1D97-264E-A986-631D93EB5275}"/>
              </a:ext>
            </a:extLst>
          </p:cNvPr>
          <p:cNvSpPr txBox="1"/>
          <p:nvPr/>
        </p:nvSpPr>
        <p:spPr>
          <a:xfrm>
            <a:off x="5471423" y="4112624"/>
            <a:ext cx="72167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unzip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C1AB65-6F8A-4843-B8B8-B2BDCA7CEFE0}"/>
              </a:ext>
            </a:extLst>
          </p:cNvPr>
          <p:cNvSpPr txBox="1"/>
          <p:nvPr/>
        </p:nvSpPr>
        <p:spPr>
          <a:xfrm>
            <a:off x="8081548" y="4120269"/>
            <a:ext cx="154106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cs typeface="Courier New" panose="02070309020205020404" pitchFamily="49" charset="0"/>
              </a:rPr>
              <a:t>several commands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4D309F-E69C-E942-90D1-B4B05BBE4C31}"/>
              </a:ext>
            </a:extLst>
          </p:cNvPr>
          <p:cNvSpPr/>
          <p:nvPr/>
        </p:nvSpPr>
        <p:spPr>
          <a:xfrm>
            <a:off x="9288834" y="2315145"/>
            <a:ext cx="1901228" cy="54233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dependencies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EEC3AA-29CE-2A4C-83E5-483CC490C029}"/>
              </a:ext>
            </a:extLst>
          </p:cNvPr>
          <p:cNvSpPr/>
          <p:nvPr/>
        </p:nvSpPr>
        <p:spPr>
          <a:xfrm>
            <a:off x="9295185" y="2968150"/>
            <a:ext cx="1901228" cy="54233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 script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32B623-46CD-9344-8909-012FC670C68E}"/>
              </a:ext>
            </a:extLst>
          </p:cNvPr>
          <p:cNvSpPr/>
          <p:nvPr/>
        </p:nvSpPr>
        <p:spPr>
          <a:xfrm>
            <a:off x="9295185" y="3621154"/>
            <a:ext cx="1901228" cy="54233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application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ECDA07-AC15-C444-A316-3190DD08BCF3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8254053" y="2586311"/>
            <a:ext cx="1034781" cy="66570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0C4712D-7F8F-B94D-A057-D66FFC062AAC}"/>
              </a:ext>
            </a:extLst>
          </p:cNvPr>
          <p:cNvCxnSpPr>
            <a:cxnSpLocks/>
            <a:stCxn id="6" idx="3"/>
            <a:endCxn id="23" idx="1"/>
          </p:cNvCxnSpPr>
          <p:nvPr/>
        </p:nvCxnSpPr>
        <p:spPr>
          <a:xfrm flipV="1">
            <a:off x="8254053" y="3239316"/>
            <a:ext cx="1041132" cy="1270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0D527A-A27B-F945-B0BA-3A51CD705CFB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>
            <a:off x="8254053" y="3252017"/>
            <a:ext cx="1041132" cy="64030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527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EE3671-154C-C14F-92B0-62C1E709C6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F88028-BB46-D947-957F-54A793E342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0F9036-669F-D143-8D0E-2B2FA6A9DE1C}"/>
              </a:ext>
            </a:extLst>
          </p:cNvPr>
          <p:cNvSpPr/>
          <p:nvPr/>
        </p:nvSpPr>
        <p:spPr>
          <a:xfrm>
            <a:off x="1486655" y="1702051"/>
            <a:ext cx="534154" cy="3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93C1C0-9756-7240-B606-362717A464E2}"/>
              </a:ext>
            </a:extLst>
          </p:cNvPr>
          <p:cNvSpPr/>
          <p:nvPr/>
        </p:nvSpPr>
        <p:spPr>
          <a:xfrm>
            <a:off x="7333685" y="2009869"/>
            <a:ext cx="534154" cy="3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3A64BD-B0CC-4F40-A35F-20CAE583285B}"/>
              </a:ext>
            </a:extLst>
          </p:cNvPr>
          <p:cNvSpPr/>
          <p:nvPr/>
        </p:nvSpPr>
        <p:spPr>
          <a:xfrm>
            <a:off x="321731" y="2046084"/>
            <a:ext cx="5470557" cy="430944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90AF77-C1EB-9547-BCE7-017CC2A39AD6}"/>
              </a:ext>
            </a:extLst>
          </p:cNvPr>
          <p:cNvSpPr/>
          <p:nvPr/>
        </p:nvSpPr>
        <p:spPr>
          <a:xfrm>
            <a:off x="6141721" y="2344846"/>
            <a:ext cx="5470557" cy="40106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5FB14125-9CA9-DC42-9B2E-74F4B171C543}"/>
              </a:ext>
            </a:extLst>
          </p:cNvPr>
          <p:cNvCxnSpPr>
            <a:stCxn id="11" idx="2"/>
            <a:endCxn id="13" idx="2"/>
          </p:cNvCxnSpPr>
          <p:nvPr/>
        </p:nvCxnSpPr>
        <p:spPr>
          <a:xfrm rot="16200000" flipH="1">
            <a:off x="4523338" y="-759737"/>
            <a:ext cx="307818" cy="5847030"/>
          </a:xfrm>
          <a:prstGeom prst="curvedConnector3">
            <a:avLst>
              <a:gd name="adj1" fmla="val 60661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46714D-74C6-1F4E-8FDF-E5A4B420865C}"/>
              </a:ext>
            </a:extLst>
          </p:cNvPr>
          <p:cNvSpPr txBox="1"/>
          <p:nvPr/>
        </p:nvSpPr>
        <p:spPr>
          <a:xfrm>
            <a:off x="2485385" y="3636491"/>
            <a:ext cx="350717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We went down from 14MB to 10KB</a:t>
            </a:r>
          </a:p>
        </p:txBody>
      </p:sp>
    </p:spTree>
    <p:extLst>
      <p:ext uri="{BB962C8B-B14F-4D97-AF65-F5344CB8AC3E}">
        <p14:creationId xmlns:p14="http://schemas.microsoft.com/office/powerpoint/2010/main" val="3961886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5DDCBA-A257-DF43-9605-C4CFB4B9C67F}"/>
              </a:ext>
            </a:extLst>
          </p:cNvPr>
          <p:cNvSpPr/>
          <p:nvPr/>
        </p:nvSpPr>
        <p:spPr>
          <a:xfrm>
            <a:off x="613369" y="1586620"/>
            <a:ext cx="3079687" cy="406274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D68286-4AB6-2444-A4AD-E23F4EA139B6}"/>
              </a:ext>
            </a:extLst>
          </p:cNvPr>
          <p:cNvSpPr/>
          <p:nvPr/>
        </p:nvSpPr>
        <p:spPr>
          <a:xfrm>
            <a:off x="4654232" y="1586619"/>
            <a:ext cx="3079687" cy="40627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82A700-591D-9843-932A-4BC2C9611216}"/>
              </a:ext>
            </a:extLst>
          </p:cNvPr>
          <p:cNvSpPr/>
          <p:nvPr/>
        </p:nvSpPr>
        <p:spPr>
          <a:xfrm>
            <a:off x="8695094" y="1586618"/>
            <a:ext cx="3079687" cy="40627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Docker Container</a:t>
            </a:r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A9654879-FA68-444C-935E-62A0FB39EB2E}"/>
              </a:ext>
            </a:extLst>
          </p:cNvPr>
          <p:cNvSpPr/>
          <p:nvPr/>
        </p:nvSpPr>
        <p:spPr>
          <a:xfrm>
            <a:off x="2676601" y="4627452"/>
            <a:ext cx="2994086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build …</a:t>
            </a:r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19C34611-AEC8-F241-B1E9-14C0DCC956E3}"/>
              </a:ext>
            </a:extLst>
          </p:cNvPr>
          <p:cNvSpPr/>
          <p:nvPr/>
        </p:nvSpPr>
        <p:spPr>
          <a:xfrm>
            <a:off x="6631862" y="4627452"/>
            <a:ext cx="2994086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…</a:t>
            </a:r>
          </a:p>
        </p:txBody>
      </p:sp>
    </p:spTree>
    <p:extLst>
      <p:ext uri="{BB962C8B-B14F-4D97-AF65-F5344CB8AC3E}">
        <p14:creationId xmlns:p14="http://schemas.microsoft.com/office/powerpoint/2010/main" val="3283215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E63344-BAA0-C448-BB6D-3BE0EC00AE19}"/>
              </a:ext>
            </a:extLst>
          </p:cNvPr>
          <p:cNvCxnSpPr>
            <a:cxnSpLocks/>
          </p:cNvCxnSpPr>
          <p:nvPr/>
        </p:nvCxnSpPr>
        <p:spPr>
          <a:xfrm>
            <a:off x="4679661" y="198462"/>
            <a:ext cx="0" cy="61946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8F03F53-3104-2747-AD2E-DABC40F907E5}"/>
              </a:ext>
            </a:extLst>
          </p:cNvPr>
          <p:cNvCxnSpPr>
            <a:cxnSpLocks/>
          </p:cNvCxnSpPr>
          <p:nvPr/>
        </p:nvCxnSpPr>
        <p:spPr>
          <a:xfrm>
            <a:off x="8889245" y="198462"/>
            <a:ext cx="0" cy="61946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7EED4F8-254C-6E49-8F0D-2FFD1334D45B}"/>
              </a:ext>
            </a:extLst>
          </p:cNvPr>
          <p:cNvSpPr/>
          <p:nvPr/>
        </p:nvSpPr>
        <p:spPr>
          <a:xfrm>
            <a:off x="9054334" y="1382288"/>
            <a:ext cx="1800000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698F7D-B159-804D-89CF-FDF6E9737634}"/>
              </a:ext>
            </a:extLst>
          </p:cNvPr>
          <p:cNvSpPr/>
          <p:nvPr/>
        </p:nvSpPr>
        <p:spPr>
          <a:xfrm>
            <a:off x="4814039" y="2341080"/>
            <a:ext cx="1800000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B9917D-3002-3541-8D0A-59761E90FCC6}"/>
              </a:ext>
            </a:extLst>
          </p:cNvPr>
          <p:cNvSpPr/>
          <p:nvPr/>
        </p:nvSpPr>
        <p:spPr>
          <a:xfrm>
            <a:off x="6934187" y="2341080"/>
            <a:ext cx="1800000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C4C3C-84BE-C047-BEE2-AED410FC0E4F}"/>
              </a:ext>
            </a:extLst>
          </p:cNvPr>
          <p:cNvSpPr txBox="1"/>
          <p:nvPr/>
        </p:nvSpPr>
        <p:spPr>
          <a:xfrm>
            <a:off x="6624072" y="23795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8D8FEA-C354-5A46-8AA9-49CFCB51BD59}"/>
              </a:ext>
            </a:extLst>
          </p:cNvPr>
          <p:cNvSpPr/>
          <p:nvPr/>
        </p:nvSpPr>
        <p:spPr>
          <a:xfrm>
            <a:off x="9054334" y="2341080"/>
            <a:ext cx="1800000" cy="4463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795EF-7BE9-6046-A32C-D39F3A70C4F9}"/>
              </a:ext>
            </a:extLst>
          </p:cNvPr>
          <p:cNvSpPr txBox="1"/>
          <p:nvPr/>
        </p:nvSpPr>
        <p:spPr>
          <a:xfrm>
            <a:off x="8744220" y="23795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CA0FD-CDFC-ED48-86E1-CD2FC04BB77C}"/>
              </a:ext>
            </a:extLst>
          </p:cNvPr>
          <p:cNvSpPr/>
          <p:nvPr/>
        </p:nvSpPr>
        <p:spPr>
          <a:xfrm>
            <a:off x="4814039" y="3298742"/>
            <a:ext cx="1800000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2AB00D-ED15-9A40-BC11-9C7A4577A846}"/>
              </a:ext>
            </a:extLst>
          </p:cNvPr>
          <p:cNvSpPr/>
          <p:nvPr/>
        </p:nvSpPr>
        <p:spPr>
          <a:xfrm>
            <a:off x="6934187" y="3298742"/>
            <a:ext cx="1800000" cy="4463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C763C5-9376-2047-9FB9-494B70D3DB9D}"/>
              </a:ext>
            </a:extLst>
          </p:cNvPr>
          <p:cNvSpPr txBox="1"/>
          <p:nvPr/>
        </p:nvSpPr>
        <p:spPr>
          <a:xfrm>
            <a:off x="6624072" y="33372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12F3F9-2BE5-9A48-945A-A5A8B136F6FB}"/>
              </a:ext>
            </a:extLst>
          </p:cNvPr>
          <p:cNvSpPr/>
          <p:nvPr/>
        </p:nvSpPr>
        <p:spPr>
          <a:xfrm>
            <a:off x="9044302" y="3298742"/>
            <a:ext cx="1800000" cy="4463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871FA-A434-344C-AF9A-90A75A50E19A}"/>
              </a:ext>
            </a:extLst>
          </p:cNvPr>
          <p:cNvSpPr txBox="1"/>
          <p:nvPr/>
        </p:nvSpPr>
        <p:spPr>
          <a:xfrm>
            <a:off x="8744220" y="33372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5A33C1-30E3-CA47-85F0-E265AD6EB1B5}"/>
              </a:ext>
            </a:extLst>
          </p:cNvPr>
          <p:cNvSpPr/>
          <p:nvPr/>
        </p:nvSpPr>
        <p:spPr>
          <a:xfrm>
            <a:off x="4814039" y="4258677"/>
            <a:ext cx="1800000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C83B01-F587-E148-8EF5-2C3FEC47E1CE}"/>
              </a:ext>
            </a:extLst>
          </p:cNvPr>
          <p:cNvSpPr/>
          <p:nvPr/>
        </p:nvSpPr>
        <p:spPr>
          <a:xfrm>
            <a:off x="6934187" y="4258677"/>
            <a:ext cx="1800000" cy="4463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B33217-19D7-7B45-A42F-5BFB567FCE13}"/>
              </a:ext>
            </a:extLst>
          </p:cNvPr>
          <p:cNvSpPr txBox="1"/>
          <p:nvPr/>
        </p:nvSpPr>
        <p:spPr>
          <a:xfrm>
            <a:off x="6624072" y="42971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BE67C0-F650-E246-826B-95DE02F3C412}"/>
              </a:ext>
            </a:extLst>
          </p:cNvPr>
          <p:cNvSpPr/>
          <p:nvPr/>
        </p:nvSpPr>
        <p:spPr>
          <a:xfrm>
            <a:off x="9054334" y="4258677"/>
            <a:ext cx="1800000" cy="4463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71BCAB-6D88-464A-A1D7-C59E9891A6C1}"/>
              </a:ext>
            </a:extLst>
          </p:cNvPr>
          <p:cNvSpPr txBox="1"/>
          <p:nvPr/>
        </p:nvSpPr>
        <p:spPr>
          <a:xfrm>
            <a:off x="8744220" y="42971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3E1BDEFE-6D43-6046-8E21-86D111D32E85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5400000">
            <a:off x="8638587" y="1982995"/>
            <a:ext cx="511348" cy="2120147"/>
          </a:xfrm>
          <a:prstGeom prst="curved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74B0729-A913-9243-9C97-B72FA176B78E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rot="5400000">
            <a:off x="8632435" y="2946809"/>
            <a:ext cx="513621" cy="211011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A9CBFC7-0177-0A44-80B9-5329E708FB8A}"/>
              </a:ext>
            </a:extLst>
          </p:cNvPr>
          <p:cNvSpPr/>
          <p:nvPr/>
        </p:nvSpPr>
        <p:spPr>
          <a:xfrm>
            <a:off x="344443" y="1382288"/>
            <a:ext cx="4191936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adoptopenjdk:8u262-b10-jre-hotspot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1AB184-AA86-7647-A1C7-2C4C641AFDBA}"/>
              </a:ext>
            </a:extLst>
          </p:cNvPr>
          <p:cNvSpPr/>
          <p:nvPr/>
        </p:nvSpPr>
        <p:spPr>
          <a:xfrm>
            <a:off x="344443" y="2341084"/>
            <a:ext cx="4191936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/opt/app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F41E0D-452E-5141-A83B-002B2536543C}"/>
              </a:ext>
            </a:extLst>
          </p:cNvPr>
          <p:cNvSpPr/>
          <p:nvPr/>
        </p:nvSpPr>
        <p:spPr>
          <a:xfrm>
            <a:off x="344443" y="3298742"/>
            <a:ext cx="4191936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./build/libs/*.jar ./application.jar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452236F-ADA6-1A4C-A0B9-B05412FBD8BF}"/>
              </a:ext>
            </a:extLst>
          </p:cNvPr>
          <p:cNvSpPr/>
          <p:nvPr/>
        </p:nvSpPr>
        <p:spPr>
          <a:xfrm>
            <a:off x="344443" y="4258677"/>
            <a:ext cx="4191936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["java", "-jar", "application.jar"]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B7DFD106-892D-6546-8A52-62AE1B69FCD4}"/>
              </a:ext>
            </a:extLst>
          </p:cNvPr>
          <p:cNvCxnSpPr>
            <a:stCxn id="4" idx="2"/>
            <a:endCxn id="6" idx="0"/>
          </p:cNvCxnSpPr>
          <p:nvPr/>
        </p:nvCxnSpPr>
        <p:spPr>
          <a:xfrm rot="5400000">
            <a:off x="8638022" y="1024768"/>
            <a:ext cx="512478" cy="2120147"/>
          </a:xfrm>
          <a:prstGeom prst="curved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9A2CD-CF32-064F-8CD3-52B20C0A30CE}"/>
              </a:ext>
            </a:extLst>
          </p:cNvPr>
          <p:cNvSpPr txBox="1"/>
          <p:nvPr/>
        </p:nvSpPr>
        <p:spPr>
          <a:xfrm>
            <a:off x="1736341" y="531329"/>
            <a:ext cx="1860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Docker Command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11339-3DCF-E640-A3BE-8F9F108CD95B}"/>
              </a:ext>
            </a:extLst>
          </p:cNvPr>
          <p:cNvSpPr txBox="1"/>
          <p:nvPr/>
        </p:nvSpPr>
        <p:spPr>
          <a:xfrm>
            <a:off x="9601451" y="531329"/>
            <a:ext cx="685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Layer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6E8899-6461-B240-8176-A4BF1FB94EE1}"/>
              </a:ext>
            </a:extLst>
          </p:cNvPr>
          <p:cNvSpPr txBox="1"/>
          <p:nvPr/>
        </p:nvSpPr>
        <p:spPr>
          <a:xfrm>
            <a:off x="5384982" y="531329"/>
            <a:ext cx="277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Builds on the previous layer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B5830641-39E6-6144-A84B-266EDB0936BC}"/>
              </a:ext>
            </a:extLst>
          </p:cNvPr>
          <p:cNvSpPr/>
          <p:nvPr/>
        </p:nvSpPr>
        <p:spPr>
          <a:xfrm rot="10800000">
            <a:off x="10814081" y="1249060"/>
            <a:ext cx="657415" cy="2609303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D78786-F621-0F4A-A5B2-1C26EB2510A7}"/>
              </a:ext>
            </a:extLst>
          </p:cNvPr>
          <p:cNvSpPr txBox="1"/>
          <p:nvPr/>
        </p:nvSpPr>
        <p:spPr>
          <a:xfrm rot="5400000">
            <a:off x="10584703" y="2379571"/>
            <a:ext cx="211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Intermediate images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977FE0-8076-694D-ABB9-FC6D94E74884}"/>
              </a:ext>
            </a:extLst>
          </p:cNvPr>
          <p:cNvSpPr txBox="1"/>
          <p:nvPr/>
        </p:nvSpPr>
        <p:spPr>
          <a:xfrm>
            <a:off x="10663626" y="4948598"/>
            <a:ext cx="12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Final image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1182ED-EB3C-0B46-8232-2C4A0EE8D9BE}"/>
              </a:ext>
            </a:extLst>
          </p:cNvPr>
          <p:cNvCxnSpPr/>
          <p:nvPr/>
        </p:nvCxnSpPr>
        <p:spPr>
          <a:xfrm flipH="1" flipV="1">
            <a:off x="10394685" y="4791892"/>
            <a:ext cx="268941" cy="31341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CDD34D-D457-2845-B8CF-780475F71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19A6E9-8535-1245-A327-D8845D15E062}"/>
              </a:ext>
            </a:extLst>
          </p:cNvPr>
          <p:cNvSpPr txBox="1"/>
          <p:nvPr/>
        </p:nvSpPr>
        <p:spPr>
          <a:xfrm>
            <a:off x="6427961" y="2281473"/>
            <a:ext cx="351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Our FatJAR creates a layer of 16MB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0B839A-22C8-9348-A1A9-1598995E74F6}"/>
              </a:ext>
            </a:extLst>
          </p:cNvPr>
          <p:cNvSpPr/>
          <p:nvPr/>
        </p:nvSpPr>
        <p:spPr>
          <a:xfrm>
            <a:off x="625443" y="1846907"/>
            <a:ext cx="5585234" cy="48073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47BA25C7-E3E2-7147-9F7A-41F2BF474F62}"/>
              </a:ext>
            </a:extLst>
          </p:cNvPr>
          <p:cNvCxnSpPr>
            <a:cxnSpLocks/>
            <a:stCxn id="6" idx="1"/>
            <a:endCxn id="5" idx="2"/>
          </p:cNvCxnSpPr>
          <p:nvPr/>
        </p:nvCxnSpPr>
        <p:spPr>
          <a:xfrm rot="10800000">
            <a:off x="3146079" y="1846907"/>
            <a:ext cx="3281882" cy="619232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12D7530-7A9A-3D4C-A625-F5864747D110}"/>
              </a:ext>
            </a:extLst>
          </p:cNvPr>
          <p:cNvSpPr/>
          <p:nvPr/>
        </p:nvSpPr>
        <p:spPr>
          <a:xfrm>
            <a:off x="2879002" y="1539089"/>
            <a:ext cx="534154" cy="3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501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974216A-1520-F74C-B817-E25E531698A3}"/>
              </a:ext>
            </a:extLst>
          </p:cNvPr>
          <p:cNvGrpSpPr/>
          <p:nvPr/>
        </p:nvGrpSpPr>
        <p:grpSpPr>
          <a:xfrm>
            <a:off x="2030468" y="2684968"/>
            <a:ext cx="2126875" cy="369332"/>
            <a:chOff x="1134175" y="2449578"/>
            <a:chExt cx="2126875" cy="3693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2F0B88-5FF5-894A-87D7-9E5911F75845}"/>
                </a:ext>
              </a:extLst>
            </p:cNvPr>
            <p:cNvSpPr/>
            <p:nvPr/>
          </p:nvSpPr>
          <p:spPr>
            <a:xfrm>
              <a:off x="2462542" y="2454244"/>
              <a:ext cx="57600" cy="36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A49F90-18C6-BA4F-A4EE-17E77241AA80}"/>
                </a:ext>
              </a:extLst>
            </p:cNvPr>
            <p:cNvSpPr txBox="1"/>
            <p:nvPr/>
          </p:nvSpPr>
          <p:spPr>
            <a:xfrm>
              <a:off x="2520142" y="2449578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16MB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DFC87B-4A58-F249-8164-B35EBBE0DE22}"/>
                </a:ext>
              </a:extLst>
            </p:cNvPr>
            <p:cNvSpPr txBox="1"/>
            <p:nvPr/>
          </p:nvSpPr>
          <p:spPr>
            <a:xfrm>
              <a:off x="1134175" y="2449578"/>
              <a:ext cx="1070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 commit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452806-20DD-7A42-ACE3-6A5857D6FCD9}"/>
              </a:ext>
            </a:extLst>
          </p:cNvPr>
          <p:cNvGrpSpPr/>
          <p:nvPr/>
        </p:nvGrpSpPr>
        <p:grpSpPr>
          <a:xfrm>
            <a:off x="2030468" y="3178820"/>
            <a:ext cx="3343376" cy="369332"/>
            <a:chOff x="1134175" y="2941622"/>
            <a:chExt cx="3343376" cy="3693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C40D040-A6A7-7A45-9623-5557BF7B323B}"/>
                </a:ext>
              </a:extLst>
            </p:cNvPr>
            <p:cNvSpPr/>
            <p:nvPr/>
          </p:nvSpPr>
          <p:spPr>
            <a:xfrm>
              <a:off x="2462542" y="2946288"/>
              <a:ext cx="1152000" cy="36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D82AC9-B468-9849-A934-3ABF89ABCE50}"/>
                </a:ext>
              </a:extLst>
            </p:cNvPr>
            <p:cNvSpPr txBox="1"/>
            <p:nvPr/>
          </p:nvSpPr>
          <p:spPr>
            <a:xfrm>
              <a:off x="3619624" y="2941622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320MB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32DF43-58D0-0249-A509-A376FA531B54}"/>
                </a:ext>
              </a:extLst>
            </p:cNvPr>
            <p:cNvSpPr txBox="1"/>
            <p:nvPr/>
          </p:nvSpPr>
          <p:spPr>
            <a:xfrm>
              <a:off x="1134175" y="2941622"/>
              <a:ext cx="686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 day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13EB16-E15D-CE41-A24C-93FB6BAF8336}"/>
              </a:ext>
            </a:extLst>
          </p:cNvPr>
          <p:cNvGrpSpPr/>
          <p:nvPr/>
        </p:nvGrpSpPr>
        <p:grpSpPr>
          <a:xfrm>
            <a:off x="2030468" y="3672671"/>
            <a:ext cx="7835687" cy="369332"/>
            <a:chOff x="1134175" y="3437281"/>
            <a:chExt cx="7835687" cy="3693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98FD08-DC4D-3A4C-A5FF-94D40B6DDCFA}"/>
                </a:ext>
              </a:extLst>
            </p:cNvPr>
            <p:cNvSpPr/>
            <p:nvPr/>
          </p:nvSpPr>
          <p:spPr>
            <a:xfrm>
              <a:off x="2462542" y="3441947"/>
              <a:ext cx="5760000" cy="36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3AF2E4-FE87-B242-8C9C-596CC58DE873}"/>
                </a:ext>
              </a:extLst>
            </p:cNvPr>
            <p:cNvSpPr txBox="1"/>
            <p:nvPr/>
          </p:nvSpPr>
          <p:spPr>
            <a:xfrm>
              <a:off x="1134175" y="3437281"/>
              <a:ext cx="852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 week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ABC6C8-08F7-DA4E-9992-D7A199C44CDF}"/>
                </a:ext>
              </a:extLst>
            </p:cNvPr>
            <p:cNvSpPr txBox="1"/>
            <p:nvPr/>
          </p:nvSpPr>
          <p:spPr>
            <a:xfrm>
              <a:off x="8222542" y="3437281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1.6GB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28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452020" y="960505"/>
            <a:ext cx="1888007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452020" y="2281436"/>
            <a:ext cx="1888007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452020" y="3602294"/>
            <a:ext cx="1888007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452020" y="4923298"/>
            <a:ext cx="1888007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</p:cNvCxnSpPr>
          <p:nvPr/>
        </p:nvCxnSpPr>
        <p:spPr>
          <a:xfrm>
            <a:off x="1396023" y="1406819"/>
            <a:ext cx="0" cy="87461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</p:cNvCxnSpPr>
          <p:nvPr/>
        </p:nvCxnSpPr>
        <p:spPr>
          <a:xfrm>
            <a:off x="1386820" y="2727750"/>
            <a:ext cx="0" cy="87454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</p:cNvCxnSpPr>
          <p:nvPr/>
        </p:nvCxnSpPr>
        <p:spPr>
          <a:xfrm>
            <a:off x="138681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860585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2483295" y="2241692"/>
            <a:ext cx="2757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i="1" dirty="0"/>
              <a:t>application.jar</a:t>
            </a:r>
            <a:r>
              <a:rPr lang="en-GB" dirty="0"/>
              <a:t> file contains our code together with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cxnSpLocks/>
            <a:stCxn id="54" idx="2"/>
            <a:endCxn id="6" idx="3"/>
          </p:cNvCxnSpPr>
          <p:nvPr/>
        </p:nvCxnSpPr>
        <p:spPr>
          <a:xfrm rot="5400000">
            <a:off x="2770734" y="2734315"/>
            <a:ext cx="660429" cy="1521842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6E580E0-136D-CC4A-9163-3C9F675B34DA}"/>
              </a:ext>
            </a:extLst>
          </p:cNvPr>
          <p:cNvSpPr txBox="1"/>
          <p:nvPr/>
        </p:nvSpPr>
        <p:spPr>
          <a:xfrm>
            <a:off x="9449097" y="997670"/>
            <a:ext cx="1646989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4 layers in total</a:t>
            </a:r>
          </a:p>
        </p:txBody>
      </p:sp>
    </p:spTree>
    <p:extLst>
      <p:ext uri="{BB962C8B-B14F-4D97-AF65-F5344CB8AC3E}">
        <p14:creationId xmlns:p14="http://schemas.microsoft.com/office/powerpoint/2010/main" val="25238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452020" y="960505"/>
            <a:ext cx="1888007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452020" y="2281436"/>
            <a:ext cx="1888007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452020" y="3602294"/>
            <a:ext cx="1888007" cy="446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452020" y="4923298"/>
            <a:ext cx="1888007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2920861" y="3602294"/>
            <a:ext cx="1888007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2914725" y="4923298"/>
            <a:ext cx="1888007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</p:cNvCxnSpPr>
          <p:nvPr/>
        </p:nvCxnSpPr>
        <p:spPr>
          <a:xfrm>
            <a:off x="1396023" y="1406819"/>
            <a:ext cx="0" cy="87461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</p:cNvCxnSpPr>
          <p:nvPr/>
        </p:nvCxnSpPr>
        <p:spPr>
          <a:xfrm>
            <a:off x="1386820" y="2727750"/>
            <a:ext cx="0" cy="87454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</p:cNvCxnSpPr>
          <p:nvPr/>
        </p:nvCxnSpPr>
        <p:spPr>
          <a:xfrm>
            <a:off x="138681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2340027" y="2504593"/>
            <a:ext cx="1524838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340027" y="1183662"/>
            <a:ext cx="1524837" cy="238212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2380983" y="168894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860585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3338630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858729" y="4048608"/>
            <a:ext cx="6136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4383807" y="2241692"/>
            <a:ext cx="2757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i="1" dirty="0"/>
              <a:t>application.jar</a:t>
            </a:r>
            <a:r>
              <a:rPr lang="en-GB" dirty="0"/>
              <a:t> file contains our code together with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stCxn id="54" idx="2"/>
          </p:cNvCxnSpPr>
          <p:nvPr/>
        </p:nvCxnSpPr>
        <p:spPr>
          <a:xfrm rot="5400000">
            <a:off x="4958000" y="3021069"/>
            <a:ext cx="660429" cy="948335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1345597-EFDC-EB4A-813B-90A8FA64F388}"/>
              </a:ext>
            </a:extLst>
          </p:cNvPr>
          <p:cNvSpPr txBox="1"/>
          <p:nvPr/>
        </p:nvSpPr>
        <p:spPr>
          <a:xfrm>
            <a:off x="9449097" y="997670"/>
            <a:ext cx="1646989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6 layers in total</a:t>
            </a:r>
          </a:p>
        </p:txBody>
      </p:sp>
    </p:spTree>
    <p:extLst>
      <p:ext uri="{BB962C8B-B14F-4D97-AF65-F5344CB8AC3E}">
        <p14:creationId xmlns:p14="http://schemas.microsoft.com/office/powerpoint/2010/main" val="3163319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452020" y="960505"/>
            <a:ext cx="1888007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452020" y="2281436"/>
            <a:ext cx="1888007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452020" y="3602294"/>
            <a:ext cx="1888007" cy="4463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452020" y="4923298"/>
            <a:ext cx="1888007" cy="446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2920861" y="3602294"/>
            <a:ext cx="1888007" cy="446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2914725" y="4923298"/>
            <a:ext cx="1888007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5380498" y="3602294"/>
            <a:ext cx="1888007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5377430" y="4923298"/>
            <a:ext cx="1888007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</p:cNvCxnSpPr>
          <p:nvPr/>
        </p:nvCxnSpPr>
        <p:spPr>
          <a:xfrm>
            <a:off x="1396023" y="1406819"/>
            <a:ext cx="0" cy="87461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</p:cNvCxnSpPr>
          <p:nvPr/>
        </p:nvCxnSpPr>
        <p:spPr>
          <a:xfrm>
            <a:off x="1386820" y="2727750"/>
            <a:ext cx="0" cy="87454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</p:cNvCxnSpPr>
          <p:nvPr/>
        </p:nvCxnSpPr>
        <p:spPr>
          <a:xfrm>
            <a:off x="138681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2340027" y="2504593"/>
            <a:ext cx="1524838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340027" y="1183662"/>
            <a:ext cx="1524837" cy="238212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2340027" y="1183662"/>
            <a:ext cx="3984475" cy="2418632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2340027" y="2504593"/>
            <a:ext cx="3984475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2380986" y="168894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860585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3338630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5798267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858729" y="4048608"/>
            <a:ext cx="6136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6321434" y="4048608"/>
            <a:ext cx="3068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6840136" y="2241692"/>
            <a:ext cx="2757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i="1" dirty="0"/>
              <a:t>application.jar</a:t>
            </a:r>
            <a:r>
              <a:rPr lang="en-GB" dirty="0"/>
              <a:t> file contains our code together with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stCxn id="54" idx="2"/>
          </p:cNvCxnSpPr>
          <p:nvPr/>
        </p:nvCxnSpPr>
        <p:spPr>
          <a:xfrm rot="5400000">
            <a:off x="7414329" y="3021069"/>
            <a:ext cx="660429" cy="948335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D237F9E-63AF-514C-86E2-5D99EFCDE1C0}"/>
              </a:ext>
            </a:extLst>
          </p:cNvPr>
          <p:cNvSpPr txBox="1"/>
          <p:nvPr/>
        </p:nvSpPr>
        <p:spPr>
          <a:xfrm>
            <a:off x="9449097" y="997670"/>
            <a:ext cx="1646989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8 layers in total</a:t>
            </a:r>
          </a:p>
        </p:txBody>
      </p:sp>
    </p:spTree>
    <p:extLst>
      <p:ext uri="{BB962C8B-B14F-4D97-AF65-F5344CB8AC3E}">
        <p14:creationId xmlns:p14="http://schemas.microsoft.com/office/powerpoint/2010/main" val="2134759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452020" y="960505"/>
            <a:ext cx="1888007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452020" y="2281436"/>
            <a:ext cx="1888007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452020" y="3602294"/>
            <a:ext cx="1888007" cy="4463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452020" y="4923298"/>
            <a:ext cx="1888007" cy="446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2920861" y="3602294"/>
            <a:ext cx="1888007" cy="4463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2914725" y="4923298"/>
            <a:ext cx="1888007" cy="446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5380498" y="3602294"/>
            <a:ext cx="1888007" cy="446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5377430" y="4923298"/>
            <a:ext cx="1888007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02EC85-5091-F444-B905-64C0E52D7EA4}"/>
              </a:ext>
            </a:extLst>
          </p:cNvPr>
          <p:cNvSpPr/>
          <p:nvPr/>
        </p:nvSpPr>
        <p:spPr>
          <a:xfrm>
            <a:off x="7840135" y="3602294"/>
            <a:ext cx="1888007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F8E13-F17C-FF43-877F-2E7A1DFA593F}"/>
              </a:ext>
            </a:extLst>
          </p:cNvPr>
          <p:cNvSpPr/>
          <p:nvPr/>
        </p:nvSpPr>
        <p:spPr>
          <a:xfrm>
            <a:off x="7840135" y="4923298"/>
            <a:ext cx="1888007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</p:cNvCxnSpPr>
          <p:nvPr/>
        </p:nvCxnSpPr>
        <p:spPr>
          <a:xfrm>
            <a:off x="1396023" y="1406819"/>
            <a:ext cx="0" cy="87461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</p:cNvCxnSpPr>
          <p:nvPr/>
        </p:nvCxnSpPr>
        <p:spPr>
          <a:xfrm>
            <a:off x="1386820" y="2727750"/>
            <a:ext cx="0" cy="87454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</p:cNvCxnSpPr>
          <p:nvPr/>
        </p:nvCxnSpPr>
        <p:spPr>
          <a:xfrm>
            <a:off x="138681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2340027" y="2504593"/>
            <a:ext cx="1524838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340027" y="1183662"/>
            <a:ext cx="1524837" cy="238212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2340027" y="1183662"/>
            <a:ext cx="3984475" cy="2418632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A09CE64-EB75-FF44-8969-1A5933BE1B84}"/>
              </a:ext>
            </a:extLst>
          </p:cNvPr>
          <p:cNvCxnSpPr>
            <a:cxnSpLocks/>
            <a:stCxn id="4" idx="3"/>
            <a:endCxn id="12" idx="0"/>
          </p:cNvCxnSpPr>
          <p:nvPr/>
        </p:nvCxnSpPr>
        <p:spPr>
          <a:xfrm>
            <a:off x="2340027" y="1183662"/>
            <a:ext cx="6444112" cy="2418632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2340027" y="2504593"/>
            <a:ext cx="3984475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56493A-916E-3B4B-90D1-C7E5E346878C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>
            <a:off x="2340027" y="2504593"/>
            <a:ext cx="6444112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2380990" y="168894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860585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3338630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5798267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989D8A-63BF-1948-A6E7-B98332FE226A}"/>
              </a:ext>
            </a:extLst>
          </p:cNvPr>
          <p:cNvSpPr txBox="1"/>
          <p:nvPr/>
        </p:nvSpPr>
        <p:spPr>
          <a:xfrm>
            <a:off x="8257904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4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858729" y="4048608"/>
            <a:ext cx="6136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6321434" y="4048608"/>
            <a:ext cx="3068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9FE7B8-DD02-9844-A162-0C4A4E4DC0C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78413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9368185" y="2241692"/>
            <a:ext cx="2757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i="1" dirty="0"/>
              <a:t>application.jar</a:t>
            </a:r>
            <a:r>
              <a:rPr lang="en-GB" dirty="0"/>
              <a:t> file contains our code together with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stCxn id="54" idx="2"/>
          </p:cNvCxnSpPr>
          <p:nvPr/>
        </p:nvCxnSpPr>
        <p:spPr>
          <a:xfrm rot="5400000">
            <a:off x="9942378" y="3021069"/>
            <a:ext cx="660429" cy="948335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D237F9E-63AF-514C-86E2-5D99EFCDE1C0}"/>
              </a:ext>
            </a:extLst>
          </p:cNvPr>
          <p:cNvSpPr txBox="1"/>
          <p:nvPr/>
        </p:nvSpPr>
        <p:spPr>
          <a:xfrm>
            <a:off x="9449097" y="997670"/>
            <a:ext cx="1764009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10 layers in total</a:t>
            </a:r>
          </a:p>
        </p:txBody>
      </p:sp>
    </p:spTree>
    <p:extLst>
      <p:ext uri="{BB962C8B-B14F-4D97-AF65-F5344CB8AC3E}">
        <p14:creationId xmlns:p14="http://schemas.microsoft.com/office/powerpoint/2010/main" val="3991418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335</Words>
  <Application>Microsoft Macintosh PowerPoint</Application>
  <PresentationFormat>Widescreen</PresentationFormat>
  <Paragraphs>117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 Attard</dc:creator>
  <cp:lastModifiedBy>Albert Attard</cp:lastModifiedBy>
  <cp:revision>10</cp:revision>
  <dcterms:created xsi:type="dcterms:W3CDTF">2020-07-15T19:07:24Z</dcterms:created>
  <dcterms:modified xsi:type="dcterms:W3CDTF">2020-08-16T10:08:27Z</dcterms:modified>
</cp:coreProperties>
</file>